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DC09F79-2923-772D-23CC-5A967D3E9F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TERMINAL INTERMODALNY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9DA9F5D-FCD1-A4A2-6F4B-0293ACEAD8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MAREK SŁABIŃSKI</a:t>
            </a:r>
          </a:p>
        </p:txBody>
      </p:sp>
    </p:spTree>
    <p:extLst>
      <p:ext uri="{BB962C8B-B14F-4D97-AF65-F5344CB8AC3E}">
        <p14:creationId xmlns:p14="http://schemas.microsoft.com/office/powerpoint/2010/main" val="54373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826B7419-6160-0B6A-F6BE-9AE6B8D25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56" y="215638"/>
            <a:ext cx="11425287" cy="642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0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5E2F570-02D2-7272-8E6F-C23CA131D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853" y="0"/>
            <a:ext cx="9272009" cy="67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4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476F1AB-6811-7F03-BAD1-D5D9FEB16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b="1" u="sng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Infrastruktura i wyposażenie: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33D281C-9E1B-60E7-6DA4-8CA8C5825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Powierzchnia całkowita Terminalu: </a:t>
            </a:r>
            <a:r>
              <a:rPr lang="pl-PL" sz="1800" b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ha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Aktualna maksymalna roczna możliwość przeładunkowa: </a:t>
            </a:r>
            <a:r>
              <a:rPr lang="pl-PL" sz="1800" b="1" dirty="0" smtClean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80 000 </a:t>
            </a:r>
            <a:r>
              <a:rPr lang="pl-PL" sz="1800" b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TEU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Powierzchnia składowa: </a:t>
            </a:r>
            <a:r>
              <a:rPr lang="pl-PL" sz="1800" b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17 000 TEU [8 500 FEU]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Powierzchnia Magazynowa (hale): </a:t>
            </a:r>
            <a:r>
              <a:rPr lang="pl-PL" sz="1800" b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16 000 m²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Powierzchnia biurowo – administracyjna:</a:t>
            </a:r>
            <a:r>
              <a:rPr lang="pl-PL" sz="1800" b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5 500 m²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Powierzchnia </a:t>
            </a:r>
            <a:r>
              <a:rPr lang="pl-PL" sz="1800" dirty="0" err="1" smtClean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socjalno</a:t>
            </a: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hotelowa:</a:t>
            </a:r>
            <a:r>
              <a:rPr lang="pl-PL" sz="1800" b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3 200 m²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Wyposażenie w pojazdy podnośnikowo – przeładunkowe: </a:t>
            </a:r>
            <a:r>
              <a:rPr lang="pl-PL" sz="1800" b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REACHSTACKERY – szt. 8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031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16E2BF-1EA6-2315-5B5A-FAE7356F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b="1" u="sng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Infrastruktura kolejowa: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0051CBA-7F9F-19FC-C3C4-0963A0A58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Liczba bocznic kolejowych: </a:t>
            </a:r>
            <a:r>
              <a:rPr lang="pl-PL" sz="1800" b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Liczba i długość torów kolejowych do załadunku i wyładunku: </a:t>
            </a:r>
            <a:r>
              <a:rPr lang="pl-PL" sz="1800" b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x 600 m plus tor manewrowy/postojowy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Liczba suwnic kolejowych: </a:t>
            </a:r>
            <a:r>
              <a:rPr lang="pl-PL" sz="1800" b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Liczba suwnic kontenerowych: </a:t>
            </a:r>
            <a:r>
              <a:rPr lang="pl-PL" sz="1800" b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(typu RTG </a:t>
            </a:r>
            <a:r>
              <a:rPr lang="pl-PL" sz="1800" b="1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cranes</a:t>
            </a:r>
            <a:r>
              <a:rPr lang="pl-PL" sz="1800" b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Liczba wozów podsiębiernych</a:t>
            </a:r>
            <a:r>
              <a:rPr lang="pl-PL" sz="1800" b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Liczba ciągników terminalowych</a:t>
            </a:r>
            <a:r>
              <a:rPr lang="pl-PL" sz="1800" b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 (TTU – </a:t>
            </a:r>
            <a:r>
              <a:rPr lang="pl-PL" sz="1800" b="1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Tractor-Trailer</a:t>
            </a:r>
            <a:r>
              <a:rPr lang="pl-PL" sz="1800" b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r>
              <a:rPr lang="pl-PL" sz="1800" b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802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444290-6B2B-E992-D53A-E2C28FDE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b="1" u="sng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pl-PL" sz="1800" b="1" u="sng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funkcjonalno</a:t>
            </a:r>
            <a:r>
              <a:rPr lang="pl-PL" sz="1800" b="1" u="sng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przestrzenny terenu objętego opracowaniem: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35A68DA-2B23-E9B8-AA97-19726347B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Hale napraw i renowacji kontenerów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Narzędziownia i akumulatorownia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Hala napraw bieżących / magazyn części zamiennych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Wiaty dla pojazdów technicznych typu: </a:t>
            </a:r>
            <a:r>
              <a:rPr lang="pl-PL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Reachstacker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Zbiorniki wody do celów przeciwpożarowych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Pasaże I, II, III do składowania i magazynowania kontenerów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Wieża kontroli i nadzoru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Trafostacje z zapleczem technicznym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Przyłącza prądu dla kontenerów chłodniczych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Parkingi dla samochodów osobowych i ciężarowych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Budynki biurowo / administracyjne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Budynek </a:t>
            </a:r>
            <a:r>
              <a:rPr lang="pl-PL" sz="18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socjalno</a:t>
            </a: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hotelowy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Punkty przyjęcia i wydania kontenerów – usługi agencyjne, celne, sanitarne, spedycyjne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470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F7BA19F-3374-6C2D-166C-611E047F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b="1" u="sng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Działy: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C73E38-265F-7EAF-CD94-EABE75CB3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 ROZWOJU (7-10 osób)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 OPERACYJNY (10-12)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 UTRZYMANIA RUCHU (12-14)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 ZARZĄDZANIA PROJEKTAMI (8-10)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 FINANSOWY (8-10)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 ADMINISTRACYJNY (15-20)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 BEZPIECZEŃSTWA (14-16)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 OCHRONY i MONITORINGU (3-5)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 HANDLOWY I ROZWOJU BIZNESU (12-14)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 IT (6)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 ZASOBÓW LUDZKICH I KOMUNIKACJI (6-7)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 TECHNICZNY (20-25)</a:t>
            </a:r>
            <a:endParaRPr lang="pl-PL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040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0BC84A9-A5B6-D0AB-F609-A6B51626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u="sng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Przewidywana liczba pracujących osób:</a:t>
            </a:r>
            <a:endParaRPr lang="pl-PL" sz="1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648572D-380D-160D-AECF-D73AF09D2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Przewidywana liczba pracujących osób na jednej zmianie: 100-115 osób. Tryb pracy na trzy zmiany. Przewidywana suma osób zatrudnionych przez terminal: 300-345 osób.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635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6490BBD-5148-2712-117F-652D352D2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69" y="394748"/>
            <a:ext cx="11104775" cy="624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2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20058FF-4B67-91B8-4756-CBD390F8D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00" y="382669"/>
            <a:ext cx="11065497" cy="622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2783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{45BDDAFC-1641-4462-BAB1-084A63A51A47}tf16401371</Template>
  <TotalTime>28</TotalTime>
  <Words>211</Words>
  <Application>Microsoft Office PowerPoint</Application>
  <PresentationFormat>Panoramiczny</PresentationFormat>
  <Paragraphs>46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Rockwell</vt:lpstr>
      <vt:lpstr>Symbol</vt:lpstr>
      <vt:lpstr>Times New Roman</vt:lpstr>
      <vt:lpstr>Wingdings</vt:lpstr>
      <vt:lpstr>Atlas</vt:lpstr>
      <vt:lpstr>TERMINAL INTERMODALNY</vt:lpstr>
      <vt:lpstr>Prezentacja programu PowerPoint</vt:lpstr>
      <vt:lpstr>Infrastruktura i wyposażenie: </vt:lpstr>
      <vt:lpstr>Infrastruktura kolejowa: </vt:lpstr>
      <vt:lpstr>Program funkcjonalno – przestrzenny terenu objętego opracowaniem: </vt:lpstr>
      <vt:lpstr>Działy: </vt:lpstr>
      <vt:lpstr>Przewidywana liczba pracujących osób: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TERMINAL INTERMODALNY</dc:title>
  <dc:creator>Monika Welerowicz</dc:creator>
  <cp:lastModifiedBy>Marek</cp:lastModifiedBy>
  <cp:revision>4</cp:revision>
  <dcterms:created xsi:type="dcterms:W3CDTF">2024-09-16T16:33:39Z</dcterms:created>
  <dcterms:modified xsi:type="dcterms:W3CDTF">2024-09-25T18:02:08Z</dcterms:modified>
</cp:coreProperties>
</file>